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173773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398475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28265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30728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22788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878606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35325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4959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92443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79935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214242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56231-C2F3-4BB1-8345-63A3E67D9D24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BA2D4-14A8-47AA-94CE-4DF54BEC127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244084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liptakoval@azet.sk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764405"/>
            <a:ext cx="9144000" cy="568989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b="1" dirty="0"/>
              <a:t>Sladké zdravie </a:t>
            </a:r>
            <a:br>
              <a:rPr lang="sk-SK" b="1" dirty="0"/>
            </a:br>
            <a:r>
              <a:rPr lang="sk-SK" b="1" dirty="0"/>
              <a:t>MED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b="1" dirty="0" smtClean="0"/>
              <a:t>Špeciálna základná škola </a:t>
            </a:r>
          </a:p>
          <a:p>
            <a:r>
              <a:rPr lang="sk-SK" b="1" dirty="0" err="1" smtClean="0"/>
              <a:t>Zápotockého</a:t>
            </a:r>
            <a:r>
              <a:rPr lang="sk-SK" b="1" dirty="0" smtClean="0"/>
              <a:t> 127</a:t>
            </a:r>
          </a:p>
          <a:p>
            <a:r>
              <a:rPr lang="sk-SK" b="1" dirty="0" smtClean="0"/>
              <a:t>Hnúšťa</a:t>
            </a:r>
            <a:endParaRPr lang="sk-SK" b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2894" y="3208137"/>
            <a:ext cx="2732884" cy="20496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26222" y="2048899"/>
            <a:ext cx="2732884" cy="204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27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13254"/>
          </a:xfrm>
        </p:spPr>
        <p:txBody>
          <a:bodyPr>
            <a:noAutofit/>
          </a:bodyPr>
          <a:lstStyle/>
          <a:p>
            <a:r>
              <a:rPr lang="sk-SK" sz="3600" b="1" dirty="0" smtClean="0"/>
              <a:t>Zoznam zrealizovaných aktivít</a:t>
            </a:r>
            <a:endParaRPr lang="sk-SK" sz="36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18186" y="1931831"/>
            <a:ext cx="10049814" cy="3325969"/>
          </a:xfrm>
        </p:spPr>
        <p:txBody>
          <a:bodyPr>
            <a:normAutofit/>
          </a:bodyPr>
          <a:lstStyle/>
          <a:p>
            <a:pPr marL="342900" indent="-342900" algn="l">
              <a:buFontTx/>
              <a:buChar char="-"/>
            </a:pPr>
            <a:r>
              <a:rPr lang="sk-SK" sz="3200" dirty="0" smtClean="0"/>
              <a:t>Krátke prezentácie v programe PowerPoint o mede, včele a jej produktoch</a:t>
            </a:r>
          </a:p>
          <a:p>
            <a:pPr marL="342900" indent="-342900" algn="l">
              <a:buFontTx/>
              <a:buChar char="-"/>
            </a:pPr>
            <a:r>
              <a:rPr lang="sk-SK" sz="3200" dirty="0" smtClean="0"/>
              <a:t>Práca na interaktívnej tabuli</a:t>
            </a:r>
          </a:p>
          <a:p>
            <a:pPr marL="342900" indent="-342900" algn="l">
              <a:buFontTx/>
              <a:buChar char="-"/>
            </a:pPr>
            <a:r>
              <a:rPr lang="sk-SK" sz="3200" dirty="0" smtClean="0"/>
              <a:t>Riadený rozhovor v triede</a:t>
            </a:r>
          </a:p>
          <a:p>
            <a:pPr marL="342900" indent="-342900" algn="l">
              <a:buFontTx/>
              <a:buChar char="-"/>
            </a:pPr>
            <a:r>
              <a:rPr lang="sk-SK" sz="3200" dirty="0" smtClean="0"/>
              <a:t>Príprava zdravých sladkých raňajok</a:t>
            </a:r>
          </a:p>
          <a:p>
            <a:pPr marL="342900" indent="-342900" algn="l">
              <a:buFontTx/>
              <a:buChar char="-"/>
            </a:pPr>
            <a:r>
              <a:rPr lang="sk-SK" sz="3200" dirty="0" smtClean="0"/>
              <a:t>Vymaľovanie </a:t>
            </a:r>
            <a:r>
              <a:rPr lang="sk-SK" sz="3200" dirty="0" err="1" smtClean="0"/>
              <a:t>omaľovánok</a:t>
            </a:r>
            <a:endParaRPr lang="sk-SK" sz="3200" dirty="0" smtClean="0"/>
          </a:p>
          <a:p>
            <a:pPr algn="l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39923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Prezentácia o mede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Na interaktívnej tabuli sme si pozreli prezentácie o mede</a:t>
            </a:r>
          </a:p>
          <a:p>
            <a:pPr>
              <a:buFontTx/>
              <a:buChar char="-"/>
            </a:pPr>
            <a:r>
              <a:rPr lang="sk-SK" dirty="0"/>
              <a:t>a</a:t>
            </a:r>
            <a:r>
              <a:rPr lang="sk-SK" dirty="0" smtClean="0"/>
              <a:t>ko získavame med a iné včelie produkty</a:t>
            </a:r>
          </a:p>
          <a:p>
            <a:pPr>
              <a:buFontTx/>
              <a:buChar char="-"/>
            </a:pPr>
            <a:r>
              <a:rPr lang="sk-SK" dirty="0"/>
              <a:t>a</a:t>
            </a:r>
            <a:r>
              <a:rPr lang="sk-SK" dirty="0" smtClean="0"/>
              <a:t>ko skladujeme med</a:t>
            </a:r>
          </a:p>
          <a:p>
            <a:pPr>
              <a:buFontTx/>
              <a:buChar char="-"/>
            </a:pPr>
            <a:r>
              <a:rPr lang="sk-SK" dirty="0" smtClean="0"/>
              <a:t>využitie medu </a:t>
            </a:r>
          </a:p>
          <a:p>
            <a:pPr>
              <a:buFontTx/>
              <a:buChar char="-"/>
            </a:pPr>
            <a:r>
              <a:rPr lang="sk-SK" dirty="0"/>
              <a:t>o</a:t>
            </a:r>
            <a:r>
              <a:rPr lang="sk-SK" dirty="0" smtClean="0"/>
              <a:t>boznámili sme sa s včelou a jej životom</a:t>
            </a:r>
          </a:p>
          <a:p>
            <a:pPr>
              <a:buFontTx/>
              <a:buChar char="-"/>
            </a:pP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1" y="2337514"/>
            <a:ext cx="3124200" cy="234315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199" y="4680664"/>
            <a:ext cx="2628494" cy="197137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39732" y="4680664"/>
            <a:ext cx="2525463" cy="189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5834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8216" y="528034"/>
            <a:ext cx="10515600" cy="1368514"/>
          </a:xfrm>
        </p:spPr>
        <p:txBody>
          <a:bodyPr>
            <a:normAutofit/>
          </a:bodyPr>
          <a:lstStyle/>
          <a:p>
            <a:r>
              <a:rPr lang="sk-SK" sz="4400" dirty="0" smtClean="0"/>
              <a:t>V programe </a:t>
            </a:r>
            <a:r>
              <a:rPr lang="sk-SK" sz="4400" dirty="0" err="1" smtClean="0"/>
              <a:t>ActivInspire</a:t>
            </a:r>
            <a:r>
              <a:rPr lang="sk-SK" sz="4400" dirty="0" smtClean="0"/>
              <a:t> sme pre žiakov pripravili rôzne úlohy o mede a včielkach</a:t>
            </a:r>
            <a:endParaRPr lang="sk-SK" sz="44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498" y="2086378"/>
            <a:ext cx="2718645" cy="203898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0327" y="2086378"/>
            <a:ext cx="2718646" cy="203898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8805" y="2086378"/>
            <a:ext cx="2718645" cy="203898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498" y="4589463"/>
            <a:ext cx="2705767" cy="202932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0327" y="4589462"/>
            <a:ext cx="2705767" cy="202932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80319" y="4608779"/>
            <a:ext cx="2654252" cy="199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9887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476519"/>
            <a:ext cx="10515600" cy="1445788"/>
          </a:xfrm>
        </p:spPr>
        <p:txBody>
          <a:bodyPr>
            <a:normAutofit/>
          </a:bodyPr>
          <a:lstStyle/>
          <a:p>
            <a:r>
              <a:rPr lang="sk-SK" sz="4400" dirty="0" smtClean="0"/>
              <a:t>V triede sme si zopakovali informácie o mede a pripravili sme si chlebík s maslom a medom</a:t>
            </a:r>
            <a:endParaRPr lang="sk-SK" sz="44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7926" y="2125014"/>
            <a:ext cx="2615614" cy="188443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850" y="4589463"/>
            <a:ext cx="2512584" cy="188443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60217" y="2125014"/>
            <a:ext cx="2512584" cy="188443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7926" y="4589463"/>
            <a:ext cx="2615614" cy="196171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850" y="2125014"/>
            <a:ext cx="2718908" cy="188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1318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5033" y="437882"/>
            <a:ext cx="10515600" cy="1110937"/>
          </a:xfrm>
        </p:spPr>
        <p:txBody>
          <a:bodyPr/>
          <a:lstStyle/>
          <a:p>
            <a:r>
              <a:rPr lang="sk-SK" dirty="0" smtClean="0"/>
              <a:t>Žiaci si vymaľovali obrázky včielky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smtClean="0">
                <a:solidFill>
                  <a:schemeClr val="tx1"/>
                </a:solidFill>
              </a:rPr>
              <a:t>Obrázkami sme si vyzdobili </a:t>
            </a:r>
          </a:p>
          <a:p>
            <a:r>
              <a:rPr lang="sk-SK" sz="4000" dirty="0" smtClean="0">
                <a:solidFill>
                  <a:schemeClr val="tx1"/>
                </a:solidFill>
              </a:rPr>
              <a:t>našu triedu</a:t>
            </a:r>
            <a:endParaRPr lang="sk-SK" sz="4000" dirty="0">
              <a:solidFill>
                <a:schemeClr val="tx1"/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359" y="1811390"/>
            <a:ext cx="3182284" cy="238671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0492" y="1811390"/>
            <a:ext cx="3182285" cy="238671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559" y="1827514"/>
            <a:ext cx="3117891" cy="233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5038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8819" y="734096"/>
            <a:ext cx="10515600" cy="1819275"/>
          </a:xfrm>
        </p:spPr>
        <p:txBody>
          <a:bodyPr/>
          <a:lstStyle/>
          <a:p>
            <a:pPr algn="ctr"/>
            <a:r>
              <a:rPr lang="sk-SK" dirty="0" smtClean="0"/>
              <a:t>Mali sme príjemný sladký a zdravý deň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0798" y="2553371"/>
            <a:ext cx="4834854" cy="362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7771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• </a:t>
            </a:r>
            <a:r>
              <a:rPr lang="sk-SK" sz="3200" dirty="0"/>
              <a:t>Špeciálna základná škola, </a:t>
            </a:r>
            <a:r>
              <a:rPr lang="sk-SK" sz="3200" dirty="0" err="1"/>
              <a:t>Zápotockého</a:t>
            </a:r>
            <a:r>
              <a:rPr lang="sk-SK" sz="3200" dirty="0"/>
              <a:t> 127, 981 01 </a:t>
            </a:r>
            <a:r>
              <a:rPr lang="sk-SK" sz="3200" dirty="0" smtClean="0"/>
              <a:t>Hnúšťa</a:t>
            </a:r>
            <a:br>
              <a:rPr lang="sk-SK" sz="3200" dirty="0" smtClean="0"/>
            </a:br>
            <a:r>
              <a:rPr lang="sk-SK" sz="3200" dirty="0" smtClean="0"/>
              <a:t>• </a:t>
            </a:r>
            <a:r>
              <a:rPr lang="sk-SK" sz="3200" dirty="0"/>
              <a:t>Mgr. </a:t>
            </a:r>
            <a:r>
              <a:rPr lang="sk-SK" sz="3200" dirty="0" smtClean="0"/>
              <a:t>Ľuboslava Turčanová, </a:t>
            </a:r>
            <a:r>
              <a:rPr lang="sk-SK" sz="3200" dirty="0" smtClean="0">
                <a:hlinkClick r:id="rId2"/>
              </a:rPr>
              <a:t>liptakoval@azet.sk</a:t>
            </a: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3200" dirty="0" smtClean="0"/>
              <a:t>• </a:t>
            </a:r>
            <a:r>
              <a:rPr lang="sk-SK" sz="3200" dirty="0"/>
              <a:t>Žiaci </a:t>
            </a:r>
            <a:r>
              <a:rPr lang="sk-SK" sz="3200" dirty="0" smtClean="0"/>
              <a:t>2. </a:t>
            </a:r>
            <a:r>
              <a:rPr lang="sk-SK" sz="3200" dirty="0"/>
              <a:t>r</a:t>
            </a:r>
            <a:r>
              <a:rPr lang="sk-SK" sz="3200" dirty="0" smtClean="0"/>
              <a:t>.: Cibuľová Ivana, Cibuľová Mariana, Gregorová Klaudia, </a:t>
            </a:r>
            <a:r>
              <a:rPr lang="sk-SK" sz="3200" dirty="0" err="1" smtClean="0"/>
              <a:t>Grlačková</a:t>
            </a:r>
            <a:r>
              <a:rPr lang="sk-SK" sz="3200" dirty="0" smtClean="0"/>
              <a:t> </a:t>
            </a:r>
            <a:r>
              <a:rPr lang="sk-SK" sz="3200" dirty="0" err="1" smtClean="0"/>
              <a:t>Anastácia</a:t>
            </a:r>
            <a:r>
              <a:rPr lang="sk-SK" sz="3200" dirty="0" smtClean="0"/>
              <a:t>, </a:t>
            </a:r>
            <a:r>
              <a:rPr lang="sk-SK" sz="3200" dirty="0" err="1" smtClean="0"/>
              <a:t>Kenický</a:t>
            </a:r>
            <a:r>
              <a:rPr lang="sk-SK" sz="3200" dirty="0" smtClean="0"/>
              <a:t> Alex, Matovič Denis, Radičová Simona </a:t>
            </a:r>
            <a:br>
              <a:rPr lang="sk-SK" sz="3200" dirty="0" smtClean="0"/>
            </a:br>
            <a:r>
              <a:rPr lang="sk-SK" sz="3200" dirty="0" smtClean="0"/>
              <a:t>• </a:t>
            </a:r>
            <a:r>
              <a:rPr lang="sk-SK" sz="3200" dirty="0"/>
              <a:t>Jednotlivých aktivít k danej téme sa zúčastnilo </a:t>
            </a:r>
            <a:r>
              <a:rPr lang="sk-SK" sz="3200" dirty="0" smtClean="0"/>
              <a:t>16 </a:t>
            </a:r>
            <a:r>
              <a:rPr lang="sk-SK" sz="3200" dirty="0"/>
              <a:t>žiakov. • Sezónnosť potravín - čo a kedy rastie u nás </a:t>
            </a: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3200" dirty="0" smtClean="0"/>
              <a:t>• </a:t>
            </a:r>
            <a:r>
              <a:rPr lang="sk-SK" sz="3200" dirty="0"/>
              <a:t>Celkový </a:t>
            </a:r>
            <a:r>
              <a:rPr lang="sk-SK" sz="3200" dirty="0" smtClean="0"/>
              <a:t>počet žiakov </a:t>
            </a:r>
            <a:r>
              <a:rPr lang="sk-SK" sz="3200" dirty="0"/>
              <a:t>školy - </a:t>
            </a:r>
            <a:r>
              <a:rPr lang="sk-SK" sz="3200" dirty="0" smtClean="0"/>
              <a:t>109</a:t>
            </a:r>
            <a:endParaRPr lang="sk-SK" sz="32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86676225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126</Words>
  <Application>Microsoft Office PowerPoint</Application>
  <PresentationFormat>Vlastná</PresentationFormat>
  <Paragraphs>23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Motív Office</vt:lpstr>
      <vt:lpstr> Sladké zdravie  MED</vt:lpstr>
      <vt:lpstr>Zoznam zrealizovaných aktivít</vt:lpstr>
      <vt:lpstr>Prezentácia o mede</vt:lpstr>
      <vt:lpstr>V programe ActivInspire sme pre žiakov pripravili rôzne úlohy o mede a včielkach</vt:lpstr>
      <vt:lpstr>V triede sme si zopakovali informácie o mede a pripravili sme si chlebík s maslom a medom</vt:lpstr>
      <vt:lpstr>Žiaci si vymaľovali obrázky včielky</vt:lpstr>
      <vt:lpstr>Mali sme príjemný sladký a zdravý deň</vt:lpstr>
      <vt:lpstr>• Špeciálna základná škola, Zápotockého 127, 981 01 Hnúšťa • Mgr. Ľuboslava Turčanová, liptakoval@azet.sk • Žiaci 2. r.: Cibuľová Ivana, Cibuľová Mariana, Gregorová Klaudia, Grlačková Anastácia, Kenický Alex, Matovič Denis, Radičová Simona  • Jednotlivých aktivít k danej téme sa zúčastnilo 16 žiakov. • Sezónnosť potravín - čo a kedy rastie u nás  • Celkový počet žiakov školy - 109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Sladké zdravie</dc:title>
  <dc:creator>PC6</dc:creator>
  <cp:lastModifiedBy>SPPK</cp:lastModifiedBy>
  <cp:revision>12</cp:revision>
  <dcterms:created xsi:type="dcterms:W3CDTF">2015-10-14T07:41:39Z</dcterms:created>
  <dcterms:modified xsi:type="dcterms:W3CDTF">2015-10-23T10:42:10Z</dcterms:modified>
</cp:coreProperties>
</file>